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charts/chart37.xml" ContentType="application/vnd.openxmlformats-officedocument.drawingml.chart+xml"/>
  <Override PartName="/ppt/charts/chart38.xml" ContentType="application/vnd.openxmlformats-officedocument.drawingml.chart+xml"/>
  <Override PartName="/ppt/charts/chart39.xml" ContentType="application/vnd.openxmlformats-officedocument.drawingml.chart+xml"/>
  <Override PartName="/ppt/charts/chart40.xml" ContentType="application/vnd.openxmlformats-officedocument.drawingml.char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3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4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3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4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3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4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A060E9-BAF8-4E82-8216-5FA54F9CCD3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D08167-29C4-4C35-B246-39704C9ABD4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AD3A53-25F0-45BB-BFBA-DF6E65E5D1A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0EA767-7871-4D22-9720-B5D139384C9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9BA69AD-EDFE-43E2-83F2-77C743C5029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63446B1-D00B-498F-B0FB-EF421D2F7C2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0F601CB-D55A-45CC-A4CC-50DED9AA36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5BEF937-4C22-4698-BC7A-DF986419195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DB24567-277E-40BF-A93F-B759E452B94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74160"/>
            <a:ext cx="9071280" cy="57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21E54D7-4AE0-4C2D-99EE-70AECEB9131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F5CD13D-E305-42BD-BA1B-344C1B413BA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BABB62-668D-4004-AE9F-5401D9ED6F2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13B8A57-ACAC-4D09-B11E-349CA86AA0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C62F5B7-A1ED-4283-847B-76827A4DCD3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01CF190-558B-499F-95C7-9A89536393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02881B2-90AE-4A44-A21D-04A1B2E4287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EBB6B48-ACFC-4716-8F7F-905C61125AD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0E52F0-81DA-4759-B162-0D8FADDE74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2B4403-5C5B-4619-BA7E-330FEB4B332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7BD5F0-D217-4514-BB39-1DF2201283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74160"/>
            <a:ext cx="9071280" cy="57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A1CC43-E45C-4465-8E86-D6BF010E563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2C2B16-96CA-4B9E-8041-A27075711A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798CBE-734F-40F2-A866-EDE15937B78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69F6FD-F639-4916-A6F5-8EF1DF606C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ABCD4FE-D15F-4229-AA98-B519CEFB6F0A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4182A36-BCF8-4C58-9A1F-C01873214277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miit.ru/news/183897" TargetMode="External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chart" Target="../charts/chart37.xml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chart" Target="../charts/chart38.xml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chart" Target="../charts/chart39.xml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chart" Target="../charts/chart40.xml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0" y="-95400"/>
            <a:ext cx="10079640" cy="57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Источники:</a:t>
            </a:r>
            <a:br>
              <a:rPr sz="1400"/>
            </a:b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1) </a:t>
            </a:r>
            <a:r>
              <a:rPr b="1" lang="ru-RU" sz="1400" spc="-1" strike="noStrike">
                <a:solidFill>
                  <a:srgbClr val="000000"/>
                </a:solidFill>
                <a:latin typeface="Arial"/>
                <a:hlinkClick r:id="rId1"/>
              </a:rPr>
              <a:t>https://www.miit.ru/news/183897</a:t>
            </a:r>
            <a:br>
              <a:rPr sz="1400"/>
            </a:b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2) https://wciom.ru/analytical-reviews/analiticheskii-obzor/den-bez-avtomobilja-2022</a:t>
            </a:r>
            <a:endParaRPr b="1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68720" y="-75240"/>
            <a:ext cx="9071280" cy="187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Готовность россиян пересаживаться на общественный транспорт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4" name=""/>
          <p:cNvGraphicFramePr/>
          <p:nvPr/>
        </p:nvGraphicFramePr>
        <p:xfrm>
          <a:off x="468720" y="193212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Сколько времени россияне проводят в пробках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8" name=""/>
          <p:cNvGraphicFramePr/>
          <p:nvPr/>
        </p:nvGraphicFramePr>
        <p:xfrm>
          <a:off x="504000" y="132660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Liberation Serif;Times New Roman"/>
                <a:ea typeface="DejaVu Sans"/>
              </a:rPr>
              <a:t>Основными причинами пробок респонденты назвали: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0" name=""/>
          <p:cNvGraphicFramePr/>
          <p:nvPr/>
        </p:nvGraphicFramePr>
        <p:xfrm>
          <a:off x="360000" y="144000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40000" y="-75240"/>
            <a:ext cx="9071280" cy="187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Готовность россиян отказаться или ограничить использование личных автомобилей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4" name=""/>
          <p:cNvGraphicFramePr/>
          <p:nvPr/>
        </p:nvGraphicFramePr>
        <p:xfrm>
          <a:off x="493200" y="1980000"/>
          <a:ext cx="9065520" cy="328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2023-09-27T17:36:53Z</dcterms:created>
  <dc:creator/>
  <dc:description/>
  <dc:language>ru-RU</dc:language>
  <cp:lastModifiedBy/>
  <dcterms:modified xsi:type="dcterms:W3CDTF">2023-10-05T09:21:26Z</dcterms:modified>
  <cp:revision>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